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6797675" cy="987425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6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30" y="-546"/>
      </p:cViewPr>
      <p:guideLst>
        <p:guide orient="horz" pos="3024"/>
        <p:guide pos="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76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AD070-36F1-4A8B-A0A8-24F1E424AB8D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9FF4A-8EE7-48E4-9156-2467BA27D9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5426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93F9C-8160-4F9F-BA5B-A75F7CDB653F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8157-8A6F-4093-835B-C7BFC6CE795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719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B8157-8A6F-4093-835B-C7BFC6CE795E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522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6241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179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740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01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58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272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7066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89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400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04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918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CBD65-B607-4C4A-A264-869B4C92AC9A}" type="datetimeFigureOut">
              <a:rPr lang="bg-BG" smtClean="0"/>
              <a:t>07.09.2021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967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200" y="3685126"/>
            <a:ext cx="10881360" cy="5544616"/>
          </a:xfrm>
        </p:spPr>
        <p:txBody>
          <a:bodyPr>
            <a:noAutofit/>
          </a:bodyPr>
          <a:lstStyle/>
          <a:p>
            <a:pPr algn="l"/>
            <a:r>
              <a:rPr lang="bg-BG" sz="2600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Проект и главна цел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Подкрепа за малки предприятия с оборот над 500 000 лв. за преодоляване на икономическите последствия от пандемията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COVID-19</a:t>
            </a:r>
            <a:br>
              <a:rPr lang="en-US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dirty="0" smtClean="0">
                <a:latin typeface="Arial" pitchFamily="34" charset="0"/>
                <a:cs typeface="Arial" pitchFamily="34" charset="0"/>
              </a:rPr>
              <a:t>Адм. 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>д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оговор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BG16RFOP002-2.089-4532-C01</a:t>
            </a:r>
            <a:br>
              <a:rPr lang="en-US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Цел </a:t>
            </a:r>
            <a:r>
              <a:rPr lang="bg-BG" sz="2600" b="1" dirty="0">
                <a:latin typeface="Arial" pitchFamily="34" charset="0"/>
                <a:cs typeface="Arial" pitchFamily="34" charset="0"/>
              </a:rPr>
              <a:t>на </a:t>
            </a: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проекта</a:t>
            </a: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 Осигуряване на оперативен капитал за българските малки предприятия, реализирали оборот над 500 000 лв. за 2019 г., за справяне с последиците от пандемията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COVID-19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Бенефициент: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„НИКОЛАС-Ц“ ЕООД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Обща стойност: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50 000.00лв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., от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които 50 000.00 лв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 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dirty="0" smtClean="0">
                <a:latin typeface="Arial" pitchFamily="34" charset="0"/>
                <a:cs typeface="Arial" pitchFamily="34" charset="0"/>
              </a:rPr>
              <a:t>европейско и 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0.00 лв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 национално съфинансиране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Начало: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11.08.2021 г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Край: </a:t>
            </a: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11.11.2021 г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2600" dirty="0" smtClean="0">
                <a:latin typeface="Arial" pitchFamily="34" charset="0"/>
                <a:cs typeface="Arial" pitchFamily="34" charset="0"/>
              </a:rPr>
            </a:br>
            <a:r>
              <a:rPr lang="bg-BG" sz="20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bg-BG" sz="2000" dirty="0" smtClean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RDF-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" t="641" r="525" b="-5193"/>
          <a:stretch>
            <a:fillRect/>
          </a:stretch>
        </p:blipFill>
        <p:spPr bwMode="auto">
          <a:xfrm>
            <a:off x="784176" y="566529"/>
            <a:ext cx="3327743" cy="352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7" name="Picture 3" descr="logo-bg-c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574" y="142064424"/>
            <a:ext cx="4918722" cy="4435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984" y="361959"/>
            <a:ext cx="3653546" cy="329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2</Words>
  <Application>Microsoft Office PowerPoint</Application>
  <PresentationFormat>Хартия A3 (297x420 мм)</PresentationFormat>
  <Paragraphs>2</Paragraphs>
  <Slides>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   Проект и главна цел: Подкрепа за малки предприятия с оборот над 500 000 лв. за преодоляване на икономическите последствия от пандемията COVID-19 Адм. договор BG16RFOP002-2.089-4532-C01 Цел на проекта: Осигуряване на оперативен капитал за българските малки предприятия, реализирали оборот над 500 000 лв. за 2019 г., за справяне с последиците от пандемията COVID-19 Бенефициент: „НИКОЛАС-Ц“ ЕООД   Обща стойност: 50 000.00лв., от които 50 000.00 лв.  европейско и  0.00 лв. национално съфинансиране. Начало: 11.08.2021 г. Край:      11.11.2021 г.  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 главна цел: ………………………………………………………..   Бенефициент:…………………………………   Обща стойност: ……………………………………..лв., от които………………….……..лв.  европейско и  …………..……………..лв. национално съфинансиране.   Начало: …………………..г. Край: ……………………...г.</dc:title>
  <dc:creator>iboychev</dc:creator>
  <cp:lastModifiedBy>Windows User</cp:lastModifiedBy>
  <cp:revision>11</cp:revision>
  <cp:lastPrinted>2015-04-23T13:48:25Z</cp:lastPrinted>
  <dcterms:created xsi:type="dcterms:W3CDTF">2015-04-23T13:21:12Z</dcterms:created>
  <dcterms:modified xsi:type="dcterms:W3CDTF">2021-09-07T06:31:49Z</dcterms:modified>
</cp:coreProperties>
</file>