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6797675" cy="9874250"/>
  <p:defaultTextStyle>
    <a:defPPr>
      <a:defRPr lang="bg-BG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6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36" y="36"/>
      </p:cViewPr>
      <p:guideLst>
        <p:guide orient="horz" pos="3024"/>
        <p:guide pos="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10.02.2021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3728" y="2352328"/>
            <a:ext cx="10996573" cy="8712968"/>
          </a:xfrm>
        </p:spPr>
        <p:txBody>
          <a:bodyPr>
            <a:noAutofit/>
          </a:bodyPr>
          <a:lstStyle/>
          <a:p>
            <a:pPr algn="l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Проект 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и </a:t>
            </a:r>
            <a:r>
              <a:rPr lang="ru-RU" sz="2600" b="1" dirty="0" err="1" smtClean="0">
                <a:latin typeface="Arial" pitchFamily="34" charset="0"/>
                <a:cs typeface="Arial" pitchFamily="34" charset="0"/>
              </a:rPr>
              <a:t>главна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ц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ел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bg-BG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Преодоляване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недостига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на средства и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липсата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ликвидност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настъпили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резултат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епидемичния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взрив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от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COVID – 19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/>
            </a:r>
            <a:br>
              <a:rPr lang="en-US" sz="2600" dirty="0">
                <a:latin typeface="Arial" pitchFamily="34" charset="0"/>
                <a:cs typeface="Arial" pitchFamily="34" charset="0"/>
              </a:rPr>
            </a:br>
            <a:r>
              <a:rPr lang="bg-BG" sz="2600" b="1" dirty="0" smtClean="0">
                <a:latin typeface="Arial" pitchFamily="34" charset="0"/>
                <a:cs typeface="Arial" pitchFamily="34" charset="0"/>
              </a:rPr>
              <a:t>цел на проекта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: Осигуряване на оперативен капитал за българските </a:t>
            </a:r>
            <a:r>
              <a:rPr lang="bg-BG" sz="2600" dirty="0" err="1" smtClean="0">
                <a:latin typeface="Arial" pitchFamily="34" charset="0"/>
                <a:cs typeface="Arial" pitchFamily="34" charset="0"/>
              </a:rPr>
              <a:t>микро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 и малки предприятия за справяне с последиците от пандемията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COVID-19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. Постигане на положителен ефект за преодоляване на икономическите последствия от пандемията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COVID-19</a:t>
            </a:r>
            <a:r>
              <a:rPr lang="bg-BG" sz="2600" dirty="0" smtClean="0">
                <a:latin typeface="Arial" pitchFamily="34" charset="0"/>
                <a:cs typeface="Arial" pitchFamily="34" charset="0"/>
              </a:rPr>
              <a:t> и стабилност на работните места.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err="1" smtClean="0">
                <a:latin typeface="Arial" pitchFamily="34" charset="0"/>
                <a:cs typeface="Arial" pitchFamily="34" charset="0"/>
              </a:rPr>
              <a:t>Бенефициент</a:t>
            </a: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: «НИКОЛАС-Ц» ЕООД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/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Обща </a:t>
            </a:r>
            <a:r>
              <a:rPr lang="ru-RU" sz="2600" b="1" dirty="0" err="1">
                <a:latin typeface="Arial" pitchFamily="34" charset="0"/>
                <a:cs typeface="Arial" pitchFamily="34" charset="0"/>
              </a:rPr>
              <a:t>стойност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10000.00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лв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., от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които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85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00.00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лв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 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dirty="0">
                <a:latin typeface="Arial" pitchFamily="34" charset="0"/>
                <a:cs typeface="Arial" pitchFamily="34" charset="0"/>
              </a:rPr>
              <a:t>европейско и 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1500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.00 </a:t>
            </a:r>
            <a:r>
              <a:rPr lang="ru-RU" sz="2600" dirty="0" err="1" smtClean="0">
                <a:latin typeface="Arial" pitchFamily="34" charset="0"/>
                <a:cs typeface="Arial" pitchFamily="34" charset="0"/>
              </a:rPr>
              <a:t>лв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национално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dirty="0" err="1">
                <a:latin typeface="Arial" pitchFamily="34" charset="0"/>
                <a:cs typeface="Arial" pitchFamily="34" charset="0"/>
              </a:rPr>
              <a:t>съфинансиране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dirty="0" smtClean="0">
                <a:latin typeface="Arial" pitchFamily="34" charset="0"/>
                <a:cs typeface="Arial" pitchFamily="34" charset="0"/>
              </a:rPr>
              <a:t> </a:t>
            </a:r>
            <a:br>
              <a:rPr lang="ru-RU" sz="2600" dirty="0" smtClean="0">
                <a:latin typeface="Arial" pitchFamily="34" charset="0"/>
                <a:cs typeface="Arial" pitchFamily="34" charset="0"/>
              </a:rPr>
            </a:br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Начало</a:t>
            </a:r>
            <a:r>
              <a:rPr lang="ru-RU" sz="2600" b="1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25.01.2021 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6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2600" dirty="0" smtClean="0">
                <a:latin typeface="Arial" pitchFamily="34" charset="0"/>
                <a:cs typeface="Arial" pitchFamily="34" charset="0"/>
              </a:rPr>
              <a:t>25.04.2021 г</a:t>
            </a:r>
            <a:r>
              <a:rPr lang="ru-RU" sz="2600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6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bg-BG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RDF-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" t="641" r="525" b="-5193"/>
          <a:stretch>
            <a:fillRect/>
          </a:stretch>
        </p:blipFill>
        <p:spPr bwMode="auto">
          <a:xfrm>
            <a:off x="1000200" y="189342"/>
            <a:ext cx="3259579" cy="332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574" y="142064424"/>
            <a:ext cx="4918722" cy="4435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968" y="164409"/>
            <a:ext cx="3653546" cy="2835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26</Words>
  <Application>Microsoft Office PowerPoint</Application>
  <PresentationFormat>Хартия A3 (297x420 мм)</PresentationFormat>
  <Paragraphs>2</Paragraphs>
  <Slides>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Проект и главна цел: Преодоляване недостига на средства и липсата на ликвидност, настъпили в резултат от епидемичния взрив от COVID – 19 цел на проекта: Осигуряване на оперативен капитал за българските микро и малки предприятия за справяне с последиците от пандемията COVID-19. Постигане на положителен ефект за преодоляване на икономическите последствия от пандемията COVID-19 и стабилност на работните места. Бенефициент: «НИКОЛАС-Ц» ЕООД   Обща стойност: 10000.00 лв., от които 8500.00 лв.  европейско и  1500.00 лв. национално съфинансиране.   Начало: 25.01.2021 г. Край: 25.04.2021 г.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Windows User</cp:lastModifiedBy>
  <cp:revision>10</cp:revision>
  <cp:lastPrinted>2015-04-23T13:48:25Z</cp:lastPrinted>
  <dcterms:created xsi:type="dcterms:W3CDTF">2015-04-23T13:21:12Z</dcterms:created>
  <dcterms:modified xsi:type="dcterms:W3CDTF">2021-02-10T08:54:19Z</dcterms:modified>
</cp:coreProperties>
</file>